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jpg>
</file>

<file path=ppt/media/image4.jpg>
</file>

<file path=ppt/media/image5.gif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adbe60a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adbe60a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adbe60a1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adbe60a1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adbe60a1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adbe60a1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8687a68f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8687a68f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8687a68f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98687a68f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8687a68f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98687a68f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8687a68f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98687a68f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9aba72998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9aba72998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aba72998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aba72998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aba72998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9aba72998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Relationship Id="rId4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Relationship Id="rId4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jpg"/><Relationship Id="rId4" Type="http://schemas.openxmlformats.org/officeDocument/2006/relationships/image" Target="../media/image8.png"/><Relationship Id="rId5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4NIwt8G5SlPDp-8f08y5kEEoxc30P6H6/view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Relationship Id="rId4" Type="http://schemas.openxmlformats.org/officeDocument/2006/relationships/image" Target="../media/image12.png"/><Relationship Id="rId9" Type="http://schemas.openxmlformats.org/officeDocument/2006/relationships/image" Target="../media/image13.jpg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7" Type="http://schemas.openxmlformats.org/officeDocument/2006/relationships/image" Target="../media/image4.jpg"/><Relationship Id="rId8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YP6CqWBw1dfsuIEFqDW6Ei0R7iCLUFe5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5.gif"/><Relationship Id="rId5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5932800" cy="14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</a:rPr>
              <a:t>Recap e periferiche</a:t>
            </a:r>
            <a:endParaRPr sz="3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438" y="6121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Mauro Giannandrea</a:t>
            </a:r>
            <a:endParaRPr b="1" sz="1400"/>
          </a:p>
        </p:txBody>
      </p:sp>
      <p:sp>
        <p:nvSpPr>
          <p:cNvPr id="178" name="Google Shape;178;p18"/>
          <p:cNvSpPr txBox="1"/>
          <p:nvPr>
            <p:ph idx="4294967295" type="title"/>
          </p:nvPr>
        </p:nvSpPr>
        <p:spPr>
          <a:xfrm>
            <a:off x="0" y="0"/>
            <a:ext cx="9144000" cy="443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.</a:t>
            </a:r>
            <a:endParaRPr sz="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75" y="598954"/>
            <a:ext cx="3631144" cy="25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Monitor LCD</a:t>
            </a:r>
            <a:endParaRPr/>
          </a:p>
        </p:txBody>
      </p:sp>
      <p:sp>
        <p:nvSpPr>
          <p:cNvPr id="250" name="Google Shape;250;p27"/>
          <p:cNvSpPr txBox="1"/>
          <p:nvPr/>
        </p:nvSpPr>
        <p:spPr>
          <a:xfrm>
            <a:off x="435450" y="724950"/>
            <a:ext cx="3442200" cy="195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lt1"/>
                </a:solidFill>
                <a:highlight>
                  <a:srgbClr val="0000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 tecnologia LCD (Liquid Crystal Display) consiste in una sostanza liquida, chiusa tra due strati di vetro con diversi contatti elettrici. A seconda dell’intensità della corrente, il liquido assumerà un colore rispetto ad un altro. A questo si aggiunge un pannello luminoso, la “retroilluminazione”, grazie al quale i colori diventano visibili ai nostri occhi. Ciò che differenza un monitor dall’altro è proprio questa fonte </a:t>
            </a:r>
            <a:r>
              <a:rPr lang="en-GB" sz="1250">
                <a:solidFill>
                  <a:schemeClr val="lt1"/>
                </a:solidFill>
                <a:highlight>
                  <a:srgbClr val="0000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 illuminazione</a:t>
            </a:r>
            <a:r>
              <a:rPr lang="en-GB" sz="1250">
                <a:solidFill>
                  <a:schemeClr val="lt1"/>
                </a:solidFill>
                <a:highlight>
                  <a:srgbClr val="0000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50">
              <a:solidFill>
                <a:schemeClr val="lt1"/>
              </a:solidFill>
              <a:highlight>
                <a:srgbClr val="000000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rgbClr val="0000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340975" y="3213600"/>
            <a:ext cx="8243700" cy="1540500"/>
          </a:xfrm>
          <a:prstGeom prst="wedgeRectCallout">
            <a:avLst>
              <a:gd fmla="val -34653" name="adj1"/>
              <a:gd fmla="val -501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TN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(twisted nematic), la tecnologia più comune e collaudata. Costi relativamente contenuti, buone prestazioni;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VA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(vertical alignment), molto simile al TN ma con la gestione dei neri. Questo pannello spegne l’illuminazione per rappresentare il nero, assicurando una qualità maggiore del nero.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IPS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(in-plane switching), evoluzione dei pannelli TN. Hanno un ottimo “angolo di visione”, ovvero capacità di mantenere alta qualità dell’immagine da qualsiasi posizione si guardi. Ottima riproduzione dei colori.</a:t>
            </a:r>
            <a:br>
              <a:rPr lang="en-GB"/>
            </a:br>
            <a:endParaRPr/>
          </a:p>
        </p:txBody>
      </p:sp>
      <p:pic>
        <p:nvPicPr>
          <p:cNvPr id="252" name="Google Shape;25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3400" y="630251"/>
            <a:ext cx="4111275" cy="235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Monitor OLED</a:t>
            </a:r>
            <a:endParaRPr/>
          </a:p>
        </p:txBody>
      </p:sp>
      <p:sp>
        <p:nvSpPr>
          <p:cNvPr id="258" name="Google Shape;258;p28"/>
          <p:cNvSpPr/>
          <p:nvPr/>
        </p:nvSpPr>
        <p:spPr>
          <a:xfrm>
            <a:off x="340975" y="688225"/>
            <a:ext cx="3743100" cy="4209900"/>
          </a:xfrm>
          <a:prstGeom prst="wedgeRectCallout">
            <a:avLst>
              <a:gd fmla="val -34354" name="adj1"/>
              <a:gd fmla="val -4978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 diodi organici a emissione di luce (OLED) sono una forma avanzata di illuminazione a LED presente in alcuni monitor a LED. Ogni pixel di una TV OLED può brillare o attenuarsi in modo indipendente, ottenendo livelli di nero molto migliori, colori estremamente nitidi e rapporti di contrasto migliori. La maggior parte dei televisori e dei monitor OLED ha angoli di visione e qualità dei colori eccellenti egrazie al livello più alto di luminosità e precisione del colore possono usare l'HDR.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Gli OLED hanno un'incredibile profondità di colore. Ma questo ha un costo. L'ultima generazione di smartphone di punta sono tutti dotati di schermi OLED ed è un fattore che contribuisce al loro enorme costo. Inoltre uno schermo OLED consuma più energia rispetto ad altri schermi retroilluminati a LED e LCD e la natura organica degrada l’immagine nel tempo.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050" y="688225"/>
            <a:ext cx="3660424" cy="238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3400" y="3117344"/>
            <a:ext cx="4459475" cy="17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Monitor QLED</a:t>
            </a:r>
            <a:endParaRPr/>
          </a:p>
        </p:txBody>
      </p:sp>
      <p:sp>
        <p:nvSpPr>
          <p:cNvPr id="266" name="Google Shape;266;p29"/>
          <p:cNvSpPr/>
          <p:nvPr/>
        </p:nvSpPr>
        <p:spPr>
          <a:xfrm>
            <a:off x="340975" y="688225"/>
            <a:ext cx="3743100" cy="4209900"/>
          </a:xfrm>
          <a:prstGeom prst="wedgeRectCallout">
            <a:avLst>
              <a:gd fmla="val -34354" name="adj1"/>
              <a:gd fmla="val -4978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QLED, che sta per Quantum Dot LED (anche se non ha nulla di quantico) di Samsung migliora la precisione del colore fino al 90 percento da un monitor LED e può raggiungere gli alti livelli di luminosità e profondità del colore richiesti dall'HDR.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 punti quantici sono nanocristalli semiconduttori che assorbono la luce a una lunghezza d'onda e la emettono a una lunghezza d'onda diversa. I LED in una QLED emettono tutte le sfumature blu richieste dall'immagine e i punti quantici rifrangono la luce a LED blu nelle tonalità verde e rossa necessarie per completare l'immagine (RGB).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 QLED hanno un'eccezionale gamma di nero e profondità del colore, nonché un'eccellente saturazione e contrasto del colore.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La natura inorganica del QLED fa si che l’immagine si degradi meno nel tempo.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7" name="Google Shape;2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175" y="3370500"/>
            <a:ext cx="4635999" cy="152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500" y="687600"/>
            <a:ext cx="4498666" cy="253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Architetture cpu</a:t>
            </a:r>
            <a:endParaRPr/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1700" y="535200"/>
            <a:ext cx="2865725" cy="16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125" y="1294350"/>
            <a:ext cx="4905150" cy="364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1325" y="2354100"/>
            <a:ext cx="3326476" cy="245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19"/>
          <p:cNvCxnSpPr/>
          <p:nvPr/>
        </p:nvCxnSpPr>
        <p:spPr>
          <a:xfrm flipH="1">
            <a:off x="5361025" y="541500"/>
            <a:ext cx="41700" cy="4466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Interfacce</a:t>
            </a:r>
            <a:r>
              <a:rPr lang="en-GB"/>
              <a:t> grafiche</a:t>
            </a:r>
            <a:endParaRPr/>
          </a:p>
        </p:txBody>
      </p:sp>
      <p:pic>
        <p:nvPicPr>
          <p:cNvPr id="193" name="Google Shape;193;p20" title="I Pirati della Silicon Valley (2000) - Film completo ITA [Parte 2]_edi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1550" y="609050"/>
            <a:ext cx="5892475" cy="4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Memorizzazione</a:t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375" y="1291900"/>
            <a:ext cx="7067195" cy="385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Memorie</a:t>
            </a:r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725" y="669425"/>
            <a:ext cx="4287177" cy="430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/>
        </p:nvSpPr>
        <p:spPr>
          <a:xfrm>
            <a:off x="383225" y="1340225"/>
            <a:ext cx="3528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 Floppy sono utilizzando solo in  qualche vecchio macchinario (tipo telai, bracci etc).</a:t>
            </a:r>
            <a:br>
              <a:rPr lang="en-GB">
                <a:latin typeface="Lato"/>
                <a:ea typeface="Lato"/>
                <a:cs typeface="Lato"/>
                <a:sym typeface="Lato"/>
              </a:rPr>
            </a:br>
            <a:br>
              <a:rPr lang="en-GB"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latin typeface="Lato"/>
                <a:ea typeface="Lato"/>
                <a:cs typeface="Lato"/>
                <a:sym typeface="Lato"/>
              </a:rPr>
              <a:t>Dei supporti ottici rimangono in uso solo i DVD e i BD per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l'industria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cinematografica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latin typeface="Lato"/>
                <a:ea typeface="Lato"/>
                <a:cs typeface="Lato"/>
                <a:sym typeface="Lato"/>
              </a:rPr>
              <a:t>Le memorie SD e micro sd ormai sono largamente usate in macchine fotografiche e videocamere ma anche come supporti di memorizzazione e backup, sono lente ma abbastanza resistenti e piccole.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 dischi magnetici sono usati ormai solo per backup, mentre i Sata SSD come loro rimpiazzo. Gli SSD NVME sono  ormai il prodotto più veloce e utilizzato su notebook, pc e server.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Porte USB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588" y="715438"/>
            <a:ext cx="2238850" cy="123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225" y="1413413"/>
            <a:ext cx="14382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6350" y="614128"/>
            <a:ext cx="1438275" cy="1237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7588" y="1144038"/>
            <a:ext cx="857250" cy="4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44049" y="659937"/>
            <a:ext cx="1323225" cy="90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/>
        </p:nvSpPr>
        <p:spPr>
          <a:xfrm>
            <a:off x="6318550" y="1569963"/>
            <a:ext cx="1174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USB Type-C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92750" y="1189863"/>
            <a:ext cx="959950" cy="3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82988" y="2188550"/>
            <a:ext cx="5885824" cy="257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23"/>
          <p:cNvCxnSpPr/>
          <p:nvPr/>
        </p:nvCxnSpPr>
        <p:spPr>
          <a:xfrm flipH="1" rot="10800000">
            <a:off x="898400" y="2052188"/>
            <a:ext cx="6855000" cy="36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Periferiche</a:t>
            </a:r>
            <a:endParaRPr/>
          </a:p>
        </p:txBody>
      </p:sp>
      <p:pic>
        <p:nvPicPr>
          <p:cNvPr id="226" name="Google Shape;226;p24" title="videoplayback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1575" y="721875"/>
            <a:ext cx="5528700" cy="414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Stampanti</a:t>
            </a:r>
            <a:endParaRPr/>
          </a:p>
        </p:txBody>
      </p:sp>
      <p:sp>
        <p:nvSpPr>
          <p:cNvPr id="232" name="Google Shape;232;p25"/>
          <p:cNvSpPr txBox="1"/>
          <p:nvPr/>
        </p:nvSpPr>
        <p:spPr>
          <a:xfrm>
            <a:off x="430725" y="775325"/>
            <a:ext cx="70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50">
                <a:solidFill>
                  <a:srgbClr val="0B539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 prima cosa da scegliere quando si deve comprare una nuova stampante è la tecnologia di stampa. Stampanti a getto di inchiostro, laser o LED?</a:t>
            </a:r>
            <a:endParaRPr b="1" sz="150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430725" y="1489100"/>
            <a:ext cx="2436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Getto di inchiostro</a:t>
            </a:r>
            <a:b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Le stampanti a getto d’inchiostro sono meno costose rispetto, stampano a colori e lavorano meglio su carte speciali.</a:t>
            </a:r>
            <a:endParaRPr sz="12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Queste stampanti funzionano con le cartucce di inchiostro  con cui alimentano la “testina di stampa” che è la componente principale in questo tipo di tecnologia. La testina di stampa si sposta avanti e indietro a velocità elevata prelevando dalle cartucce l’inchiostro necessario a formare l’immagine o le lettere che si desidera stampare.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2966875" y="1489100"/>
            <a:ext cx="2436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Laser</a:t>
            </a:r>
            <a:b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Le stampanti laser utilizzano un laser per il lavoro di stampa. Oltre al </a:t>
            </a:r>
            <a:r>
              <a:rPr i="1"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laser</a:t>
            </a: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ci sono altri importanti componenti all’interno di questo tipo di stampante come il </a:t>
            </a:r>
            <a:r>
              <a:rPr i="1"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tamburo</a:t>
            </a: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ed il </a:t>
            </a:r>
            <a:r>
              <a:rPr i="1"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toner</a:t>
            </a: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Il toner è realizzato in polvere di inchiostro. Il tamburo preleva dal toner la polvere di inchiostro necessaria a imprimere sulla carta ciò che abbiamo scelto di stampare.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5592775" y="1489100"/>
            <a:ext cx="2436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50">
                <a:highlight>
                  <a:srgbClr val="FFFFFF"/>
                </a:highlight>
              </a:rPr>
              <a:t>Led</a:t>
            </a:r>
            <a:br>
              <a:rPr lang="en-GB" sz="1150">
                <a:highlight>
                  <a:srgbClr val="FFFFFF"/>
                </a:highlight>
              </a:rPr>
            </a:b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Il funzionamento delle stampanti LED non è molto diverso da quello di una stampante laser. Entrambe le tecnologie utilizzano la stessa combinazione di tamburo e toner. Una stampante a LED ha una matrice di diodi che emettono la luce necessaria per trasmettere le lettere e le immagini nel tamburo. Il resto del processo è uguale a quello di una stampante laser.</a:t>
            </a:r>
            <a:endParaRPr sz="12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 stampante Led è più conveniente nel tempo, in quanto la sua  manutenzione minore rispetto alla stampante Laser.</a:t>
            </a:r>
            <a:endParaRPr sz="135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/>
          <p:nvPr>
            <p:ph type="title"/>
          </p:nvPr>
        </p:nvSpPr>
        <p:spPr>
          <a:xfrm>
            <a:off x="3409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Stampanti  laser/led</a:t>
            </a:r>
            <a:endParaRPr/>
          </a:p>
        </p:txBody>
      </p:sp>
      <p:pic>
        <p:nvPicPr>
          <p:cNvPr id="241" name="Google Shape;2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4300" y="730575"/>
            <a:ext cx="2272075" cy="193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75" y="1359175"/>
            <a:ext cx="4659575" cy="32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850" y="2858400"/>
            <a:ext cx="2802468" cy="210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